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8" r:id="rId2"/>
    <p:sldId id="272" r:id="rId3"/>
    <p:sldId id="261" r:id="rId4"/>
    <p:sldId id="260" r:id="rId5"/>
    <p:sldId id="263" r:id="rId6"/>
    <p:sldId id="264" r:id="rId7"/>
    <p:sldId id="265" r:id="rId8"/>
    <p:sldId id="268" r:id="rId9"/>
    <p:sldId id="266" r:id="rId10"/>
    <p:sldId id="267" r:id="rId11"/>
    <p:sldId id="269" r:id="rId12"/>
    <p:sldId id="271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2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BEE4C-C62F-D94A-B3B1-81577C8480CE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EA56F-A9BD-084D-BB2C-EF6EA19DE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95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EA56F-A9BD-084D-BB2C-EF6EA19DE9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8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20 at 12.5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52" y="675073"/>
            <a:ext cx="3424648" cy="2002335"/>
          </a:xfrm>
          <a:prstGeom prst="rect">
            <a:avLst/>
          </a:prstGeom>
        </p:spPr>
      </p:pic>
      <p:pic>
        <p:nvPicPr>
          <p:cNvPr id="5" name="Picture 4" descr="Screen Shot 2015-11-20 at 12.55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677408"/>
            <a:ext cx="2217615" cy="1782250"/>
          </a:xfrm>
          <a:prstGeom prst="rect">
            <a:avLst/>
          </a:prstGeom>
        </p:spPr>
      </p:pic>
      <p:pic>
        <p:nvPicPr>
          <p:cNvPr id="6" name="Picture 5" descr="Screen Shot 2015-11-20 at 12.56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6" y="4256394"/>
            <a:ext cx="3220962" cy="2349884"/>
          </a:xfrm>
          <a:prstGeom prst="rect">
            <a:avLst/>
          </a:prstGeom>
        </p:spPr>
      </p:pic>
      <p:pic>
        <p:nvPicPr>
          <p:cNvPr id="8" name="Picture 7" descr="Screen Shot 2015-11-20 at 12.52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260" y="5099312"/>
            <a:ext cx="4715206" cy="1506966"/>
          </a:xfrm>
          <a:prstGeom prst="rect">
            <a:avLst/>
          </a:prstGeom>
        </p:spPr>
      </p:pic>
      <p:pic>
        <p:nvPicPr>
          <p:cNvPr id="9" name="Picture 8" descr="Screen Shot 2015-11-20 at 12.58.5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6" y="675073"/>
            <a:ext cx="2161494" cy="33411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90" y="3106615"/>
            <a:ext cx="8042276" cy="1101321"/>
          </a:xfrm>
        </p:spPr>
        <p:txBody>
          <a:bodyPr/>
          <a:lstStyle/>
          <a:p>
            <a:r>
              <a:rPr lang="en-US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Laura Toma: </a:t>
            </a:r>
            <a:br>
              <a:rPr lang="en-US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Applied Algorithms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 descr="Screen Shot 2015-11-20 at 12.57.05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97" y="255665"/>
            <a:ext cx="3303910" cy="21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2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89538"/>
            <a:ext cx="8374430" cy="46540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Computing </a:t>
            </a:r>
            <a:r>
              <a:rPr lang="en-US" dirty="0" err="1" smtClean="0">
                <a:solidFill>
                  <a:schemeClr val="tx1"/>
                </a:solidFill>
              </a:rPr>
              <a:t>viewsheds</a:t>
            </a:r>
            <a:r>
              <a:rPr lang="en-US" dirty="0" smtClean="0">
                <a:solidFill>
                  <a:schemeClr val="tx1"/>
                </a:solidFill>
              </a:rPr>
              <a:t> in parallel 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revious: Tucker Gordon, Colin Reynolds, Andrew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Murowchick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9275" y="268886"/>
            <a:ext cx="8042276" cy="818096"/>
          </a:xfrm>
        </p:spPr>
        <p:txBody>
          <a:bodyPr/>
          <a:lstStyle/>
          <a:p>
            <a:pPr algn="l"/>
            <a:r>
              <a:rPr lang="en-US" sz="2800" dirty="0" smtClean="0"/>
              <a:t>Projects</a:t>
            </a:r>
            <a:endParaRPr lang="en-US" sz="2800" dirty="0"/>
          </a:p>
        </p:txBody>
      </p:sp>
      <p:pic>
        <p:nvPicPr>
          <p:cNvPr id="2" name="Picture 1" descr="Yahoo-hadoop-cluster_OSCON_2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2" y="2592270"/>
            <a:ext cx="5392616" cy="3351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0513" y="3487615"/>
            <a:ext cx="203103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Bowdoin computing grid: </a:t>
            </a:r>
          </a:p>
          <a:p>
            <a:r>
              <a:rPr lang="en-US" dirty="0" smtClean="0"/>
              <a:t>16, 32 and 40 core machines, 128GB RAM</a:t>
            </a:r>
          </a:p>
          <a:p>
            <a:r>
              <a:rPr lang="en-US" dirty="0" smtClean="0"/>
              <a:t>&gt;500 cores!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7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89538"/>
            <a:ext cx="8374430" cy="46540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Simulate Coast of Maine sea level rise using LIDAR data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9275" y="268886"/>
            <a:ext cx="8042276" cy="818096"/>
          </a:xfrm>
        </p:spPr>
        <p:txBody>
          <a:bodyPr/>
          <a:lstStyle/>
          <a:p>
            <a:pPr algn="l"/>
            <a:r>
              <a:rPr lang="en-US" sz="2800" dirty="0" smtClean="0"/>
              <a:t>Projects: with Eileen Johnson (ES)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234223"/>
            <a:ext cx="5715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89538"/>
            <a:ext cx="8374430" cy="46540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Simulate Coast of Maine sea level rise using LIDAR data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9275" y="268886"/>
            <a:ext cx="8042276" cy="818096"/>
          </a:xfrm>
        </p:spPr>
        <p:txBody>
          <a:bodyPr/>
          <a:lstStyle/>
          <a:p>
            <a:pPr algn="l"/>
            <a:r>
              <a:rPr lang="en-US" sz="2800" dirty="0" smtClean="0"/>
              <a:t>Projects: with Eileen Johnson (ES)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691" y="2261629"/>
            <a:ext cx="5914781" cy="40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1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89538"/>
            <a:ext cx="8374430" cy="46540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Simulate Coast of Maine sea level rise using LIDAR data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Large data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Parallel </a:t>
            </a:r>
          </a:p>
          <a:p>
            <a:pPr marL="34925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9275" y="268886"/>
            <a:ext cx="8042276" cy="818096"/>
          </a:xfrm>
        </p:spPr>
        <p:txBody>
          <a:bodyPr/>
          <a:lstStyle/>
          <a:p>
            <a:pPr algn="l"/>
            <a:r>
              <a:rPr lang="en-US" sz="2800" dirty="0" smtClean="0"/>
              <a:t>Projects: with Eileen Johnson (ES)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31" y="2750083"/>
            <a:ext cx="5080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9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20 at 12.50.17 AM.png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52" y="675073"/>
            <a:ext cx="3424648" cy="2002335"/>
          </a:xfrm>
          <a:prstGeom prst="rect">
            <a:avLst/>
          </a:prstGeom>
        </p:spPr>
      </p:pic>
      <p:pic>
        <p:nvPicPr>
          <p:cNvPr id="5" name="Picture 4" descr="Screen Shot 2015-11-20 at 12.55.08 AM.pn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677408"/>
            <a:ext cx="2217615" cy="1782250"/>
          </a:xfrm>
          <a:prstGeom prst="rect">
            <a:avLst/>
          </a:prstGeom>
        </p:spPr>
      </p:pic>
      <p:pic>
        <p:nvPicPr>
          <p:cNvPr id="6" name="Picture 5" descr="Screen Shot 2015-11-20 at 12.56.27 AM.png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6" y="4256394"/>
            <a:ext cx="3220962" cy="2349884"/>
          </a:xfrm>
          <a:prstGeom prst="rect">
            <a:avLst/>
          </a:prstGeom>
        </p:spPr>
      </p:pic>
      <p:pic>
        <p:nvPicPr>
          <p:cNvPr id="8" name="Picture 7" descr="Screen Shot 2015-11-20 at 12.52.47 AM.png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260" y="5099312"/>
            <a:ext cx="4715206" cy="1506966"/>
          </a:xfrm>
          <a:prstGeom prst="rect">
            <a:avLst/>
          </a:prstGeom>
        </p:spPr>
      </p:pic>
      <p:pic>
        <p:nvPicPr>
          <p:cNvPr id="9" name="Picture 8" descr="Screen Shot 2015-11-20 at 12.58.58 AM.png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6" y="675073"/>
            <a:ext cx="2161494" cy="3341133"/>
          </a:xfrm>
          <a:prstGeom prst="rect">
            <a:avLst/>
          </a:prstGeom>
        </p:spPr>
      </p:pic>
      <p:pic>
        <p:nvPicPr>
          <p:cNvPr id="7" name="Picture 6" descr="Screen Shot 2015-11-20 at 12.57.05 AM.png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97" y="255665"/>
            <a:ext cx="3303910" cy="2115269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67397" y="2599342"/>
            <a:ext cx="4925846" cy="23153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Terrain modeling in GIS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Algorithms for large data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Algorithm engineering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High performance computing </a:t>
            </a:r>
          </a:p>
        </p:txBody>
      </p:sp>
    </p:spTree>
    <p:extLst>
      <p:ext uri="{BB962C8B-B14F-4D97-AF65-F5344CB8AC3E}">
        <p14:creationId xmlns:p14="http://schemas.microsoft.com/office/powerpoint/2010/main" val="184400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11-20 at 12.58.13 AM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8179"/>
          <a:stretch>
            <a:fillRect/>
          </a:stretch>
        </p:blipFill>
        <p:spPr>
          <a:xfrm>
            <a:off x="977746" y="1578985"/>
            <a:ext cx="7203220" cy="3890250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9275" y="268886"/>
            <a:ext cx="8042276" cy="818096"/>
          </a:xfrm>
        </p:spPr>
        <p:txBody>
          <a:bodyPr/>
          <a:lstStyle/>
          <a:p>
            <a:pPr algn="l"/>
            <a:r>
              <a:rPr lang="en-US" sz="2800" dirty="0" smtClean="0"/>
              <a:t>Terrain Modeling in GIS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167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68886"/>
            <a:ext cx="8042276" cy="818096"/>
          </a:xfrm>
        </p:spPr>
        <p:txBody>
          <a:bodyPr/>
          <a:lstStyle/>
          <a:p>
            <a:pPr algn="l"/>
            <a:r>
              <a:rPr lang="en-US" sz="2800" dirty="0" smtClean="0"/>
              <a:t>Large data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84" y="1301905"/>
            <a:ext cx="6799383" cy="4730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531" y="175845"/>
            <a:ext cx="1763237" cy="24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0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9275" y="268886"/>
            <a:ext cx="8042276" cy="818096"/>
          </a:xfrm>
        </p:spPr>
        <p:txBody>
          <a:bodyPr/>
          <a:lstStyle/>
          <a:p>
            <a:pPr algn="l"/>
            <a:r>
              <a:rPr lang="en-US" sz="2800" dirty="0" smtClean="0"/>
              <a:t>Large data </a:t>
            </a:r>
            <a:endParaRPr lang="en-US" sz="2800" dirty="0"/>
          </a:p>
        </p:txBody>
      </p:sp>
      <p:pic>
        <p:nvPicPr>
          <p:cNvPr id="5" name="Picture 4" descr="jockeypost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4" y="1282083"/>
            <a:ext cx="8284308" cy="4289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531" y="175845"/>
            <a:ext cx="1763237" cy="24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68886"/>
            <a:ext cx="8042276" cy="818096"/>
          </a:xfrm>
        </p:spPr>
        <p:txBody>
          <a:bodyPr/>
          <a:lstStyle/>
          <a:p>
            <a:pPr algn="l"/>
            <a:r>
              <a:rPr lang="en-US" sz="2800" dirty="0" smtClean="0"/>
              <a:t>Large data </a:t>
            </a:r>
            <a:endParaRPr lang="en-US" sz="2800" dirty="0"/>
          </a:p>
        </p:txBody>
      </p:sp>
      <p:pic>
        <p:nvPicPr>
          <p:cNvPr id="6" name="Picture 5" descr="memory-hierarch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48" y="1973384"/>
            <a:ext cx="6734205" cy="32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8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008" y="1621510"/>
            <a:ext cx="5350608" cy="354055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9275" y="561956"/>
            <a:ext cx="8042276" cy="818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High performance computing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853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89538"/>
            <a:ext cx="8042276" cy="45817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Visibility on terrains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Understanding </a:t>
            </a:r>
            <a:r>
              <a:rPr lang="en-US" dirty="0" smtClean="0">
                <a:solidFill>
                  <a:schemeClr val="tx1"/>
                </a:solidFill>
              </a:rPr>
              <a:t>movement 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Visualization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Multiple </a:t>
            </a:r>
            <a:r>
              <a:rPr lang="en-US" dirty="0" err="1" smtClean="0">
                <a:solidFill>
                  <a:schemeClr val="tx1"/>
                </a:solidFill>
              </a:rPr>
              <a:t>viewsheds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Finding </a:t>
            </a:r>
            <a:r>
              <a:rPr lang="en-US" dirty="0" smtClean="0">
                <a:solidFill>
                  <a:schemeClr val="tx1"/>
                </a:solidFill>
              </a:rPr>
              <a:t>point of max/min visibility efficiently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smtClean="0">
                <a:solidFill>
                  <a:schemeClr val="tx1"/>
                </a:solidFill>
              </a:rPr>
              <a:t>Find top 10</a:t>
            </a:r>
            <a:r>
              <a:rPr lang="en-US" dirty="0" smtClean="0">
                <a:solidFill>
                  <a:schemeClr val="tx1"/>
                </a:solidFill>
              </a:rPr>
              <a:t>% points with </a:t>
            </a:r>
            <a:r>
              <a:rPr lang="en-US" smtClean="0">
                <a:solidFill>
                  <a:schemeClr val="tx1"/>
                </a:solidFill>
              </a:rPr>
              <a:t>largest visibility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9275" y="268886"/>
            <a:ext cx="8042276" cy="818096"/>
          </a:xfrm>
        </p:spPr>
        <p:txBody>
          <a:bodyPr/>
          <a:lstStyle/>
          <a:p>
            <a:pPr algn="l"/>
            <a:r>
              <a:rPr lang="en-US" sz="2800" dirty="0" smtClean="0"/>
              <a:t>Projects</a:t>
            </a:r>
            <a:endParaRPr lang="en-US" sz="2800" dirty="0"/>
          </a:p>
        </p:txBody>
      </p:sp>
      <p:pic>
        <p:nvPicPr>
          <p:cNvPr id="5" name="Picture 4" descr="Screen Shot 2015-11-20 at 12.5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00" y="2334845"/>
            <a:ext cx="3866368" cy="22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8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89538"/>
            <a:ext cx="8042276" cy="46540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Computing </a:t>
            </a:r>
            <a:r>
              <a:rPr lang="en-US" dirty="0" err="1" smtClean="0">
                <a:solidFill>
                  <a:schemeClr val="tx1"/>
                </a:solidFill>
              </a:rPr>
              <a:t>viewsheds</a:t>
            </a:r>
            <a:r>
              <a:rPr lang="en-US" dirty="0" smtClean="0">
                <a:solidFill>
                  <a:schemeClr val="tx1"/>
                </a:solidFill>
              </a:rPr>
              <a:t> in sub-linear time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revious: Kevin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Zmozinsky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, Danny Byrnes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9275" y="268886"/>
            <a:ext cx="8042276" cy="818096"/>
          </a:xfrm>
        </p:spPr>
        <p:txBody>
          <a:bodyPr/>
          <a:lstStyle/>
          <a:p>
            <a:pPr algn="l"/>
            <a:r>
              <a:rPr lang="en-US" sz="2800" dirty="0" smtClean="0"/>
              <a:t>Projects</a:t>
            </a:r>
            <a:endParaRPr lang="en-US" sz="2800" dirty="0"/>
          </a:p>
        </p:txBody>
      </p:sp>
      <p:pic>
        <p:nvPicPr>
          <p:cNvPr id="5" name="Picture 4" descr="Screen Shot 2015-11-20 at 12.5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2897066"/>
            <a:ext cx="5030117" cy="2941026"/>
          </a:xfrm>
          <a:prstGeom prst="rect">
            <a:avLst/>
          </a:prstGeom>
        </p:spPr>
      </p:pic>
      <p:pic>
        <p:nvPicPr>
          <p:cNvPr id="6" name="Picture 5" descr="ste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74" y="4399459"/>
            <a:ext cx="3673231" cy="1438633"/>
          </a:xfrm>
          <a:prstGeom prst="rect">
            <a:avLst/>
          </a:prstGeom>
        </p:spPr>
      </p:pic>
      <p:pic>
        <p:nvPicPr>
          <p:cNvPr id="7" name="Picture 6" descr="horizon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99" y="3018692"/>
            <a:ext cx="2842252" cy="128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6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214</TotalTime>
  <Words>160</Words>
  <Application>Microsoft Macintosh PowerPoint</Application>
  <PresentationFormat>On-screen Show (4:3)</PresentationFormat>
  <Paragraphs>40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Breeze</vt:lpstr>
      <vt:lpstr>Laura Toma:   Applied Algorithms</vt:lpstr>
      <vt:lpstr>PowerPoint Presentation</vt:lpstr>
      <vt:lpstr>Terrain Modeling in GIS</vt:lpstr>
      <vt:lpstr>Large data </vt:lpstr>
      <vt:lpstr>Large data </vt:lpstr>
      <vt:lpstr>Large data </vt:lpstr>
      <vt:lpstr>PowerPoint Presentation</vt:lpstr>
      <vt:lpstr>Projects</vt:lpstr>
      <vt:lpstr>Projects</vt:lpstr>
      <vt:lpstr>Projects</vt:lpstr>
      <vt:lpstr>Projects: with Eileen Johnson (ES)</vt:lpstr>
      <vt:lpstr>Projects: with Eileen Johnson (ES)</vt:lpstr>
      <vt:lpstr>Projects: with Eileen Johnson (ES)</vt:lpstr>
    </vt:vector>
  </TitlesOfParts>
  <Company>Bowdoin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Laura Toma</dc:title>
  <dc:creator>Laura Toma</dc:creator>
  <cp:lastModifiedBy>Laura Toma</cp:lastModifiedBy>
  <cp:revision>19</cp:revision>
  <dcterms:created xsi:type="dcterms:W3CDTF">2015-11-20T05:22:32Z</dcterms:created>
  <dcterms:modified xsi:type="dcterms:W3CDTF">2015-11-20T09:01:45Z</dcterms:modified>
</cp:coreProperties>
</file>